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Default Extension="gif" ContentType="image/gi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4"/>
  </p:notesMasterIdLst>
  <p:handoutMasterIdLst>
    <p:handoutMasterId r:id="rId5"/>
  </p:handoutMasterIdLst>
  <p:sldIdLst>
    <p:sldId id="258" r:id="rId2"/>
    <p:sldId id="261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2022" y="-9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D40CC6-C033-4A23-8FF6-625F4E97D8D4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D72E5-E020-4DC7-907B-DC341BEFF45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B02F0F-5E09-4B1D-ADC7-B2A8FC675DB4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77CA01-00AD-4FF0-B486-F6EBFD9968C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77CA01-00AD-4FF0-B486-F6EBFD9968C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ckground-bear growl4 lighter.bmp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0" y="4436692"/>
            <a:ext cx="9144000" cy="685799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 sz="3700" b="1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14" name="Title 13"/>
          <p:cNvSpPr>
            <a:spLocks noGrp="1"/>
          </p:cNvSpPr>
          <p:nvPr>
            <p:ph type="title" hasCustomPrompt="1"/>
          </p:nvPr>
        </p:nvSpPr>
        <p:spPr>
          <a:xfrm>
            <a:off x="-152400" y="2912692"/>
            <a:ext cx="9448800" cy="1223472"/>
          </a:xfrm>
          <a:prstGeom prst="rect">
            <a:avLst/>
          </a:prstGeom>
          <a:ln w="38100">
            <a:solidFill>
              <a:schemeClr val="bg1"/>
            </a:solidFill>
          </a:ln>
        </p:spPr>
        <p:txBody>
          <a:bodyPr tIns="365760" bIns="365760" anchor="ctr" anchorCtr="0">
            <a:noAutofit/>
          </a:bodyPr>
          <a:lstStyle>
            <a:lvl1pPr>
              <a:defRPr sz="55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 smtClean="0"/>
              <a:t>Title here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background-beargrowlBottomBanner.bmp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6419088"/>
            <a:ext cx="9144000" cy="438912"/>
          </a:xfrm>
          <a:prstGeom prst="rect">
            <a:avLst/>
          </a:prstGeom>
        </p:spPr>
      </p:pic>
      <p:sp>
        <p:nvSpPr>
          <p:cNvPr id="15" name="Title 14"/>
          <p:cNvSpPr>
            <a:spLocks noGrp="1"/>
          </p:cNvSpPr>
          <p:nvPr>
            <p:ph type="title" hasCustomPrompt="1"/>
          </p:nvPr>
        </p:nvSpPr>
        <p:spPr>
          <a:xfrm>
            <a:off x="381000" y="838200"/>
            <a:ext cx="838200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4500" b="1">
                <a:latin typeface="+mj-lt"/>
              </a:defRPr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B83E1-A54D-4CBF-92C9-8C94EE1B25D5}" type="datetime1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sz="half" idx="14"/>
          </p:nvPr>
        </p:nvSpPr>
        <p:spPr>
          <a:xfrm>
            <a:off x="381000" y="2057400"/>
            <a:ext cx="8382000" cy="42672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ctr"/>
          <a:lstStyle>
            <a:lvl1pPr algn="l">
              <a:defRPr sz="4400" b="1" cap="none" baseline="0">
                <a:latin typeface="Arial Black" pitchFamily="34" charset="0"/>
              </a:defRPr>
            </a:lvl1pPr>
          </a:lstStyle>
          <a:p>
            <a:pPr lvl="0"/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7" name="Picture 6" descr="background-beargrowlBottomBanner.bmp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6419088"/>
            <a:ext cx="9144000" cy="438912"/>
          </a:xfrm>
          <a:prstGeom prst="rect">
            <a:avLst/>
          </a:prstGeom>
        </p:spPr>
      </p:pic>
      <p:sp>
        <p:nvSpPr>
          <p:cNvPr id="18" name="Date Placeholder 1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B83E1-A54D-4CBF-92C9-8C94EE1B25D5}" type="datetime1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1000" y="838200"/>
            <a:ext cx="8382000" cy="914400"/>
          </a:xfrm>
          <a:prstGeom prst="rect">
            <a:avLst/>
          </a:prstGeom>
        </p:spPr>
        <p:txBody>
          <a:bodyPr anchor="ctr"/>
          <a:lstStyle>
            <a:lvl1pPr>
              <a:defRPr sz="4400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pic>
        <p:nvPicPr>
          <p:cNvPr id="8" name="Picture 7" descr="background-beargrowlBottomBanner.bmp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6419088"/>
            <a:ext cx="9144000" cy="438912"/>
          </a:xfrm>
          <a:prstGeom prst="rect">
            <a:avLst/>
          </a:prstGeom>
        </p:spPr>
      </p:pic>
      <p:sp>
        <p:nvSpPr>
          <p:cNvPr id="1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828800"/>
            <a:ext cx="4114800" cy="4495800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1828800"/>
            <a:ext cx="4114800" cy="4495800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92B83E1-A54D-4CBF-92C9-8C94EE1B25D5}" type="datetime1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D7E9BF9-0DB9-49B8-82AD-011243E0D26E}" type="slidenum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algn="r"/>
            <a:r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1000" y="838200"/>
            <a:ext cx="8382000" cy="914400"/>
          </a:xfrm>
          <a:prstGeom prst="rect">
            <a:avLst/>
          </a:prstGeom>
        </p:spPr>
        <p:txBody>
          <a:bodyPr anchor="ctr"/>
          <a:lstStyle>
            <a:lvl1pPr>
              <a:defRPr sz="4400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pic>
        <p:nvPicPr>
          <p:cNvPr id="10" name="Picture 9" descr="background-beargrowlBottomBanner.bmp"/>
          <p:cNvPicPr>
            <a:picLocks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6419088"/>
            <a:ext cx="9144000" cy="438912"/>
          </a:xfrm>
          <a:prstGeom prst="rect">
            <a:avLst/>
          </a:prstGeom>
        </p:spPr>
      </p:pic>
      <p:sp>
        <p:nvSpPr>
          <p:cNvPr id="16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1828800"/>
            <a:ext cx="4114800" cy="4525963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None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sz="half" idx="14"/>
          </p:nvPr>
        </p:nvSpPr>
        <p:spPr>
          <a:xfrm>
            <a:off x="381000" y="1828800"/>
            <a:ext cx="4114800" cy="4525963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None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92B83E1-A54D-4CBF-92C9-8C94EE1B25D5}" type="datetime1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D7E9BF9-0DB9-49B8-82AD-011243E0D26E}" type="slidenum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pPr algn="r"/>
            <a:r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B83E1-A54D-4CBF-92C9-8C94EE1B25D5}" type="datetime1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3124200" cy="1066800"/>
          </a:xfrm>
          <a:prstGeom prst="rect">
            <a:avLst/>
          </a:prstGeom>
        </p:spPr>
        <p:txBody>
          <a:bodyPr anchor="ctr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2057400"/>
            <a:ext cx="3124200" cy="4191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3581400" y="914400"/>
            <a:ext cx="5181600" cy="5334000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B83E1-A54D-4CBF-92C9-8C94EE1B25D5}" type="datetime1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ctr"/>
          <a:lstStyle>
            <a:lvl1pPr algn="ctr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14399"/>
            <a:ext cx="5486400" cy="3813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+mn-lt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B83E1-A54D-4CBF-92C9-8C94EE1B25D5}" type="datetime1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81000" y="838200"/>
            <a:ext cx="8382000" cy="1143000"/>
          </a:xfrm>
          <a:prstGeom prst="rect">
            <a:avLst/>
          </a:prstGeom>
        </p:spPr>
        <p:txBody>
          <a:bodyPr anchor="ctr"/>
          <a:lstStyle>
            <a:lvl1pPr>
              <a:defRPr sz="4400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381000" y="2057400"/>
            <a:ext cx="8382000" cy="4221163"/>
          </a:xfrm>
          <a:prstGeom prst="rect">
            <a:avLst/>
          </a:prstGeom>
        </p:spPr>
        <p:txBody>
          <a:bodyPr vert="vert"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B83E1-A54D-4CBF-92C9-8C94EE1B25D5}" type="datetime1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6629400" y="914400"/>
            <a:ext cx="2133600" cy="5334000"/>
          </a:xfrm>
          <a:prstGeom prst="rect">
            <a:avLst/>
          </a:prstGeom>
        </p:spPr>
        <p:txBody>
          <a:bodyPr vert="eaVert"/>
          <a:lstStyle>
            <a:lvl1pPr>
              <a:defRPr sz="4400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381000" y="914400"/>
            <a:ext cx="6172200" cy="5334000"/>
          </a:xfrm>
          <a:prstGeom prst="rect">
            <a:avLst/>
          </a:prstGeom>
        </p:spPr>
        <p:txBody>
          <a:bodyPr vert="vert"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B83E1-A54D-4CBF-92C9-8C94EE1B25D5}" type="datetime1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background-beargrowlBottomBanner.bmp"/>
          <p:cNvPicPr>
            <a:picLocks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6419088"/>
            <a:ext cx="9144000" cy="438912"/>
          </a:xfrm>
          <a:prstGeom prst="rect">
            <a:avLst/>
          </a:prstGeom>
        </p:spPr>
      </p:pic>
      <p:sp>
        <p:nvSpPr>
          <p:cNvPr id="15" name="Date Placeholder 14"/>
          <p:cNvSpPr>
            <a:spLocks noGrp="1"/>
          </p:cNvSpPr>
          <p:nvPr>
            <p:ph type="dt" sz="half" idx="2"/>
          </p:nvPr>
        </p:nvSpPr>
        <p:spPr>
          <a:xfrm>
            <a:off x="914400" y="6400800"/>
            <a:ext cx="1143000" cy="457200"/>
          </a:xfrm>
          <a:prstGeom prst="rect">
            <a:avLst/>
          </a:prstGeom>
        </p:spPr>
        <p:txBody>
          <a:bodyPr anchor="ctr"/>
          <a:lstStyle/>
          <a:p>
            <a:fld id="{C92B83E1-A54D-4CBF-92C9-8C94EE1B25D5}" type="datetime1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3"/>
          </p:nvPr>
        </p:nvSpPr>
        <p:spPr>
          <a:xfrm>
            <a:off x="3657600" y="6400800"/>
            <a:ext cx="5105400" cy="457200"/>
          </a:xfrm>
          <a:prstGeom prst="rect">
            <a:avLst/>
          </a:prstGeom>
        </p:spPr>
        <p:txBody>
          <a:bodyPr anchor="ctr"/>
          <a:lstStyle/>
          <a:p>
            <a:pPr algn="r"/>
            <a:r>
              <a:rPr lang="en-US" sz="125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Slide Number Placeholder 12"/>
          <p:cNvSpPr>
            <a:spLocks noGrp="1"/>
          </p:cNvSpPr>
          <p:nvPr>
            <p:ph type="sldNum" sz="quarter" idx="4"/>
          </p:nvPr>
        </p:nvSpPr>
        <p:spPr>
          <a:xfrm>
            <a:off x="381000" y="6400800"/>
            <a:ext cx="533400" cy="457200"/>
          </a:xfrm>
          <a:prstGeom prst="rect">
            <a:avLst/>
          </a:prstGeom>
        </p:spPr>
        <p:txBody>
          <a:bodyPr anchor="ctr"/>
          <a:lstStyle/>
          <a:p>
            <a:fld id="{4D7E9BF9-0DB9-49B8-82AD-011243E0D26E}" type="slidenum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 descr="growltopbanner.gif"/>
          <p:cNvPicPr>
            <a:picLocks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8595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9" r:id="rId6"/>
    <p:sldLayoutId id="2147483680" r:id="rId7"/>
    <p:sldLayoutId id="2147483681" r:id="rId8"/>
    <p:sldLayoutId id="2147483682" r:id="rId9"/>
    <p:sldLayoutId id="2147483683" r:id="rId10"/>
  </p:sldLayoutIdLst>
  <p:transition>
    <p:fade/>
  </p:transition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 Black (Heading)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Arial Black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Airal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Missouri State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2B83E1-A54D-4CBF-92C9-8C94EE1B25D5}" type="datetime1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2</a:t>
            </a:fld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r"/>
            <a:r>
              <a:rPr lang="en-US" sz="125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2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r>
              <a:rPr lang="en-US" dirty="0"/>
              <a:t>Main campus located in Springfield, with 20,000+ students</a:t>
            </a:r>
          </a:p>
          <a:p>
            <a:r>
              <a:rPr lang="en-US" dirty="0"/>
              <a:t>Mission in public affairs gives students distinction</a:t>
            </a:r>
          </a:p>
          <a:p>
            <a:r>
              <a:rPr lang="en-US" dirty="0"/>
              <a:t>Choice of 150+ undergraduate and 45+ graduate programs</a:t>
            </a:r>
          </a:p>
          <a:p>
            <a:r>
              <a:rPr lang="en-US" dirty="0"/>
              <a:t>Costs lower than state and national averages</a:t>
            </a:r>
          </a:p>
          <a:p>
            <a:r>
              <a:rPr lang="en-US" dirty="0"/>
              <a:t>Reputation for being warm and welcoming</a:t>
            </a:r>
          </a:p>
          <a:p>
            <a:r>
              <a:rPr lang="en-US" dirty="0"/>
              <a:t>85,000+ alumni applying their education </a:t>
            </a:r>
            <a:br>
              <a:rPr lang="en-US" dirty="0"/>
            </a:br>
            <a:r>
              <a:rPr lang="en-US" dirty="0"/>
              <a:t>around the </a:t>
            </a:r>
            <a:r>
              <a:rPr lang="en-US" dirty="0" smtClean="0"/>
              <a:t>world</a:t>
            </a:r>
            <a:endParaRPr lang="en-US" dirty="0"/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BearGrow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spcBef>
            <a:spcPts val="500"/>
          </a:spcBef>
          <a:buFont typeface="Arial" pitchFamily="34" charset="0"/>
          <a:buChar char="•"/>
          <a:defRPr sz="2500" b="1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53</Words>
  <Application>Microsoft Office PowerPoint</Application>
  <PresentationFormat>On-screen Show (4:3)</PresentationFormat>
  <Paragraphs>11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BearGrowl</vt:lpstr>
      <vt:lpstr>Slide 1</vt:lpstr>
      <vt:lpstr>About Missouri State</vt:lpstr>
    </vt:vector>
  </TitlesOfParts>
  <Company>Missouri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</dc:creator>
  <cp:lastModifiedBy>Sara</cp:lastModifiedBy>
  <cp:revision>1</cp:revision>
  <dcterms:created xsi:type="dcterms:W3CDTF">2010-05-07T13:47:00Z</dcterms:created>
  <dcterms:modified xsi:type="dcterms:W3CDTF">2010-05-07T13:49:54Z</dcterms:modified>
</cp:coreProperties>
</file>